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161865</c:v>
                </c:pt>
                <c:pt idx="1">
                  <c:v>373124</c:v>
                </c:pt>
                <c:pt idx="2">
                  <c:v>397188</c:v>
                </c:pt>
                <c:pt idx="3">
                  <c:v>285602</c:v>
                </c:pt>
                <c:pt idx="4">
                  <c:v>317910</c:v>
                </c:pt>
                <c:pt idx="5">
                  <c:v>143311</c:v>
                </c:pt>
                <c:pt idx="6">
                  <c:v>53102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11월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209638</c:v>
                </c:pt>
                <c:pt idx="1">
                  <c:v>385427</c:v>
                </c:pt>
                <c:pt idx="2">
                  <c:v>417441</c:v>
                </c:pt>
                <c:pt idx="3">
                  <c:v>340357</c:v>
                </c:pt>
                <c:pt idx="4">
                  <c:v>371664</c:v>
                </c:pt>
                <c:pt idx="5">
                  <c:v>183685</c:v>
                </c:pt>
                <c:pt idx="6">
                  <c:v>73517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11월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325811</c:v>
                </c:pt>
                <c:pt idx="1">
                  <c:v>666446</c:v>
                </c:pt>
                <c:pt idx="2">
                  <c:v>787780</c:v>
                </c:pt>
                <c:pt idx="3">
                  <c:v>617319</c:v>
                </c:pt>
                <c:pt idx="4">
                  <c:v>626535</c:v>
                </c:pt>
                <c:pt idx="5">
                  <c:v>291189</c:v>
                </c:pt>
                <c:pt idx="6">
                  <c:v>97883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11월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407921</c:v>
                </c:pt>
                <c:pt idx="1">
                  <c:v>683420</c:v>
                </c:pt>
                <c:pt idx="2">
                  <c:v>806855</c:v>
                </c:pt>
                <c:pt idx="3">
                  <c:v>699299</c:v>
                </c:pt>
                <c:pt idx="4">
                  <c:v>709676</c:v>
                </c:pt>
                <c:pt idx="5">
                  <c:v>353905</c:v>
                </c:pt>
                <c:pt idx="6">
                  <c:v>130636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11월</c:v>
                </c:pt>
                <c:pt idx="1">
                  <c:v>2021년 11월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1680861</c:v>
                </c:pt>
                <c:pt idx="1">
                  <c:v>1732102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11월</c:v>
                </c:pt>
                <c:pt idx="1">
                  <c:v>2021년 11월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1809983</c:v>
                </c:pt>
                <c:pt idx="1">
                  <c:v>1981729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11월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인도네시아</c:v>
                </c:pt>
                <c:pt idx="4">
                  <c:v>미국</c:v>
                </c:pt>
                <c:pt idx="5">
                  <c:v>네덜란드</c:v>
                </c:pt>
                <c:pt idx="6">
                  <c:v>싱가포르</c:v>
                </c:pt>
                <c:pt idx="7">
                  <c:v>베트남</c:v>
                </c:pt>
                <c:pt idx="8">
                  <c:v>일본</c:v>
                </c:pt>
                <c:pt idx="9">
                  <c:v>말레이시아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1804</c:v>
                </c:pt>
                <c:pt idx="1">
                  <c:v>361</c:v>
                </c:pt>
                <c:pt idx="2">
                  <c:v>288</c:v>
                </c:pt>
                <c:pt idx="3">
                  <c:v>235</c:v>
                </c:pt>
                <c:pt idx="4">
                  <c:v>175</c:v>
                </c:pt>
                <c:pt idx="5">
                  <c:v>163</c:v>
                </c:pt>
                <c:pt idx="6">
                  <c:v>6</c:v>
                </c:pt>
                <c:pt idx="7">
                  <c:v>64</c:v>
                </c:pt>
                <c:pt idx="8">
                  <c:v>72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11월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인도네시아</c:v>
                </c:pt>
                <c:pt idx="4">
                  <c:v>미국</c:v>
                </c:pt>
                <c:pt idx="5">
                  <c:v>네덜란드</c:v>
                </c:pt>
                <c:pt idx="6">
                  <c:v>싱가포르</c:v>
                </c:pt>
                <c:pt idx="7">
                  <c:v>베트남</c:v>
                </c:pt>
                <c:pt idx="8">
                  <c:v>일본</c:v>
                </c:pt>
                <c:pt idx="9">
                  <c:v>말레이시아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2700</c:v>
                </c:pt>
                <c:pt idx="1">
                  <c:v>406</c:v>
                </c:pt>
                <c:pt idx="2">
                  <c:v>343</c:v>
                </c:pt>
                <c:pt idx="3">
                  <c:v>293</c:v>
                </c:pt>
                <c:pt idx="4">
                  <c:v>280</c:v>
                </c:pt>
                <c:pt idx="5">
                  <c:v>213</c:v>
                </c:pt>
                <c:pt idx="6">
                  <c:v>129</c:v>
                </c:pt>
                <c:pt idx="7">
                  <c:v>125</c:v>
                </c:pt>
                <c:pt idx="8">
                  <c:v>99</c:v>
                </c:pt>
                <c:pt idx="9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128178</c:v>
                </c:pt>
                <c:pt idx="1">
                  <c:v>182390</c:v>
                </c:pt>
                <c:pt idx="2">
                  <c:v>275042</c:v>
                </c:pt>
                <c:pt idx="3">
                  <c:v>218849</c:v>
                </c:pt>
                <c:pt idx="4">
                  <c:v>192423</c:v>
                </c:pt>
                <c:pt idx="5">
                  <c:v>98432</c:v>
                </c:pt>
                <c:pt idx="6">
                  <c:v>30884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11월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159334</c:v>
                </c:pt>
                <c:pt idx="1">
                  <c:v>180214</c:v>
                </c:pt>
                <c:pt idx="2">
                  <c:v>275851</c:v>
                </c:pt>
                <c:pt idx="3">
                  <c:v>241439</c:v>
                </c:pt>
                <c:pt idx="4">
                  <c:v>213848</c:v>
                </c:pt>
                <c:pt idx="5">
                  <c:v>115101</c:v>
                </c:pt>
                <c:pt idx="6">
                  <c:v>41318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126873</c:v>
                </c:pt>
                <c:pt idx="1">
                  <c:v>221009</c:v>
                </c:pt>
                <c:pt idx="2">
                  <c:v>289898</c:v>
                </c:pt>
                <c:pt idx="3">
                  <c:v>205816</c:v>
                </c:pt>
                <c:pt idx="4">
                  <c:v>228370</c:v>
                </c:pt>
                <c:pt idx="5">
                  <c:v>107547</c:v>
                </c:pt>
                <c:pt idx="6">
                  <c:v>38418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11월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170348</c:v>
                </c:pt>
                <c:pt idx="1">
                  <c:v>230231</c:v>
                </c:pt>
                <c:pt idx="2">
                  <c:v>309273</c:v>
                </c:pt>
                <c:pt idx="3">
                  <c:v>249101</c:v>
                </c:pt>
                <c:pt idx="4">
                  <c:v>271173</c:v>
                </c:pt>
                <c:pt idx="5">
                  <c:v>136806</c:v>
                </c:pt>
                <c:pt idx="6">
                  <c:v>54532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11월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255051</c:v>
                </c:pt>
                <c:pt idx="1">
                  <c:v>403399</c:v>
                </c:pt>
                <c:pt idx="2">
                  <c:v>564940</c:v>
                </c:pt>
                <c:pt idx="3">
                  <c:v>424665</c:v>
                </c:pt>
                <c:pt idx="4">
                  <c:v>420793</c:v>
                </c:pt>
                <c:pt idx="5">
                  <c:v>205979</c:v>
                </c:pt>
                <c:pt idx="6">
                  <c:v>69302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11월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329682</c:v>
                </c:pt>
                <c:pt idx="1">
                  <c:v>410445</c:v>
                </c:pt>
                <c:pt idx="2">
                  <c:v>585124</c:v>
                </c:pt>
                <c:pt idx="3">
                  <c:v>490540</c:v>
                </c:pt>
                <c:pt idx="4">
                  <c:v>485021</c:v>
                </c:pt>
                <c:pt idx="5">
                  <c:v>251907</c:v>
                </c:pt>
                <c:pt idx="6">
                  <c:v>95850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11월</c:v>
                </c:pt>
                <c:pt idx="1">
                  <c:v>2021년 11월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1126198</c:v>
                </c:pt>
                <c:pt idx="1">
                  <c:v>1217931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11월</c:v>
                </c:pt>
                <c:pt idx="1">
                  <c:v>2021년 11월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1227105</c:v>
                </c:pt>
                <c:pt idx="1">
                  <c:v>1421464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203872</c:v>
                </c:pt>
                <c:pt idx="1">
                  <c:v>341557</c:v>
                </c:pt>
                <c:pt idx="2">
                  <c:v>466460</c:v>
                </c:pt>
                <c:pt idx="3">
                  <c:v>392140</c:v>
                </c:pt>
                <c:pt idx="4">
                  <c:v>353449</c:v>
                </c:pt>
                <c:pt idx="5">
                  <c:v>173170</c:v>
                </c:pt>
                <c:pt idx="6">
                  <c:v>53890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11월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245431</c:v>
                </c:pt>
                <c:pt idx="1">
                  <c:v>341198</c:v>
                </c:pt>
                <c:pt idx="2">
                  <c:v>464090</c:v>
                </c:pt>
                <c:pt idx="3">
                  <c:v>423964</c:v>
                </c:pt>
                <c:pt idx="4">
                  <c:v>388071</c:v>
                </c:pt>
                <c:pt idx="5">
                  <c:v>198341</c:v>
                </c:pt>
                <c:pt idx="6">
                  <c:v>68203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11월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우즈베키스탄</c:v>
                </c:pt>
                <c:pt idx="6">
                  <c:v>네덜란드</c:v>
                </c:pt>
                <c:pt idx="7">
                  <c:v>싱가포르</c:v>
                </c:pt>
                <c:pt idx="8">
                  <c:v>베트남</c:v>
                </c:pt>
                <c:pt idx="9">
                  <c:v>인도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993</c:v>
                </c:pt>
                <c:pt idx="1">
                  <c:v>255</c:v>
                </c:pt>
                <c:pt idx="2">
                  <c:v>422</c:v>
                </c:pt>
                <c:pt idx="3">
                  <c:v>228</c:v>
                </c:pt>
                <c:pt idx="4">
                  <c:v>175</c:v>
                </c:pt>
                <c:pt idx="5">
                  <c:v>18</c:v>
                </c:pt>
                <c:pt idx="6">
                  <c:v>78</c:v>
                </c:pt>
                <c:pt idx="7">
                  <c:v>5</c:v>
                </c:pt>
                <c:pt idx="8">
                  <c:v>46</c:v>
                </c:pt>
                <c:pt idx="9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11월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우즈베키스탄</c:v>
                </c:pt>
                <c:pt idx="6">
                  <c:v>네덜란드</c:v>
                </c:pt>
                <c:pt idx="7">
                  <c:v>싱가포르</c:v>
                </c:pt>
                <c:pt idx="8">
                  <c:v>베트남</c:v>
                </c:pt>
                <c:pt idx="9">
                  <c:v>인도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1451</c:v>
                </c:pt>
                <c:pt idx="1">
                  <c:v>599</c:v>
                </c:pt>
                <c:pt idx="2">
                  <c:v>432</c:v>
                </c:pt>
                <c:pt idx="3">
                  <c:v>264</c:v>
                </c:pt>
                <c:pt idx="4">
                  <c:v>207</c:v>
                </c:pt>
                <c:pt idx="5">
                  <c:v>117</c:v>
                </c:pt>
                <c:pt idx="6">
                  <c:v>111</c:v>
                </c:pt>
                <c:pt idx="7">
                  <c:v>108</c:v>
                </c:pt>
                <c:pt idx="8">
                  <c:v>91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200500</c:v>
                </c:pt>
                <c:pt idx="1">
                  <c:v>425070</c:v>
                </c:pt>
                <c:pt idx="2">
                  <c:v>476462</c:v>
                </c:pt>
                <c:pt idx="3">
                  <c:v>335889</c:v>
                </c:pt>
                <c:pt idx="4">
                  <c:v>369576</c:v>
                </c:pt>
                <c:pt idx="5">
                  <c:v>172640</c:v>
                </c:pt>
                <c:pt idx="6">
                  <c:v>64605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11월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258587</c:v>
                </c:pt>
                <c:pt idx="1">
                  <c:v>438780</c:v>
                </c:pt>
                <c:pt idx="2">
                  <c:v>498875</c:v>
                </c:pt>
                <c:pt idx="3">
                  <c:v>400598</c:v>
                </c:pt>
                <c:pt idx="4">
                  <c:v>431439</c:v>
                </c:pt>
                <c:pt idx="5">
                  <c:v>217434</c:v>
                </c:pt>
                <c:pt idx="6">
                  <c:v>88004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11월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404372</c:v>
                </c:pt>
                <c:pt idx="1">
                  <c:v>766627</c:v>
                </c:pt>
                <c:pt idx="2">
                  <c:v>942922</c:v>
                </c:pt>
                <c:pt idx="3">
                  <c:v>728028</c:v>
                </c:pt>
                <c:pt idx="4">
                  <c:v>723025</c:v>
                </c:pt>
                <c:pt idx="5">
                  <c:v>345810</c:v>
                </c:pt>
                <c:pt idx="6">
                  <c:v>118495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11월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504018</c:v>
                </c:pt>
                <c:pt idx="1">
                  <c:v>779978</c:v>
                </c:pt>
                <c:pt idx="2">
                  <c:v>962965</c:v>
                </c:pt>
                <c:pt idx="3">
                  <c:v>824561</c:v>
                </c:pt>
                <c:pt idx="4">
                  <c:v>819510</c:v>
                </c:pt>
                <c:pt idx="5">
                  <c:v>415775</c:v>
                </c:pt>
                <c:pt idx="6">
                  <c:v>156207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11월</c:v>
                </c:pt>
                <c:pt idx="1">
                  <c:v>2021년 11월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1984538</c:v>
                </c:pt>
                <c:pt idx="1">
                  <c:v>2044742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11월</c:v>
                </c:pt>
                <c:pt idx="1">
                  <c:v>2021년 11월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2129298</c:v>
                </c:pt>
                <c:pt idx="1">
                  <c:v>2333717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11월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싱가포르</c:v>
                </c:pt>
                <c:pt idx="7">
                  <c:v>베트남</c:v>
                </c:pt>
                <c:pt idx="8">
                  <c:v>인도</c:v>
                </c:pt>
                <c:pt idx="9">
                  <c:v>일본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2797</c:v>
                </c:pt>
                <c:pt idx="1">
                  <c:v>430</c:v>
                </c:pt>
                <c:pt idx="2">
                  <c:v>710</c:v>
                </c:pt>
                <c:pt idx="3">
                  <c:v>589</c:v>
                </c:pt>
                <c:pt idx="4">
                  <c:v>410</c:v>
                </c:pt>
                <c:pt idx="5">
                  <c:v>241</c:v>
                </c:pt>
                <c:pt idx="6">
                  <c:v>11</c:v>
                </c:pt>
                <c:pt idx="7">
                  <c:v>110</c:v>
                </c:pt>
                <c:pt idx="8">
                  <c:v>111</c:v>
                </c:pt>
                <c:pt idx="9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11월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싱가포르</c:v>
                </c:pt>
                <c:pt idx="7">
                  <c:v>베트남</c:v>
                </c:pt>
                <c:pt idx="8">
                  <c:v>인도</c:v>
                </c:pt>
                <c:pt idx="9">
                  <c:v>일본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4151</c:v>
                </c:pt>
                <c:pt idx="1">
                  <c:v>879</c:v>
                </c:pt>
                <c:pt idx="2">
                  <c:v>775</c:v>
                </c:pt>
                <c:pt idx="3">
                  <c:v>670</c:v>
                </c:pt>
                <c:pt idx="4">
                  <c:v>500</c:v>
                </c:pt>
                <c:pt idx="5">
                  <c:v>324</c:v>
                </c:pt>
                <c:pt idx="6">
                  <c:v>237</c:v>
                </c:pt>
                <c:pt idx="7">
                  <c:v>216</c:v>
                </c:pt>
                <c:pt idx="8">
                  <c:v>156</c:v>
                </c:pt>
                <c:pt idx="9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11월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163946</c:v>
                </c:pt>
                <c:pt idx="1">
                  <c:v>293322</c:v>
                </c:pt>
                <c:pt idx="2">
                  <c:v>390592</c:v>
                </c:pt>
                <c:pt idx="3">
                  <c:v>331717</c:v>
                </c:pt>
                <c:pt idx="4">
                  <c:v>308625</c:v>
                </c:pt>
                <c:pt idx="5">
                  <c:v>147878</c:v>
                </c:pt>
                <c:pt idx="6">
                  <c:v>44781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11월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198283</c:v>
                </c:pt>
                <c:pt idx="1">
                  <c:v>297993</c:v>
                </c:pt>
                <c:pt idx="2">
                  <c:v>389414</c:v>
                </c:pt>
                <c:pt idx="3">
                  <c:v>358942</c:v>
                </c:pt>
                <c:pt idx="4">
                  <c:v>338012</c:v>
                </c:pt>
                <c:pt idx="5">
                  <c:v>170220</c:v>
                </c:pt>
                <c:pt idx="6">
                  <c:v>57119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3,415,897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4,017,614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12,321,794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14,819,681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8,731,387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9,919,696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18,266,467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21,527,661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멕시코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9,085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-334,886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1,809,983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1,732,102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3,791,712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1,732,102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1,809,983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709,676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3,791,712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849,895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912,699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3,791,712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2,524,990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2,795,863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3,791,712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7,596,699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9,107,872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9,831,326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958,125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823,439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8,266,887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9,831,326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5,096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5,096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5,096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1,217,931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2,648,569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1,217,931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2,648,569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2,648,569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1,713,597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1,933,078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2,648,569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4,725,095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5,711,809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6,362,783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5,181,241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6,362,783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멕시코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우즈베키스탄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핀란드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4,017,614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14,819,681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469,583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866,288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9,919,696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21,527,661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11월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989,204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1,719,508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1,984,538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2,129,298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2,044,742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2,333,717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4,463,015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1,984,538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2,044,742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2,129,298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2,333,717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942,922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728,028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779,978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962,965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819,510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4,463,015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1,013,603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4,463,014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2,964,382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3,271,120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4,463,018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